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91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EA18B4-A7D2-42C6-95B6-123FA2E0F798}" type="datetimeFigureOut">
              <a:rPr lang="en-US" smtClean="0"/>
              <a:t>1/17/19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9AC357-6282-4DA1-8395-B335C2DF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647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62164E-4528-40DB-BC26-D6DDE21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363D4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F30007FA-C6A2-43A0-8045-7016AEF81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5322895"/>
          </a:xfrm>
          <a:custGeom>
            <a:avLst/>
            <a:gdLst>
              <a:gd name="connsiteX0" fmla="*/ 0 w 12192000"/>
              <a:gd name="connsiteY0" fmla="*/ 0 h 5322895"/>
              <a:gd name="connsiteX1" fmla="*/ 12192000 w 12192000"/>
              <a:gd name="connsiteY1" fmla="*/ 0 h 5322895"/>
              <a:gd name="connsiteX2" fmla="*/ 12192000 w 12192000"/>
              <a:gd name="connsiteY2" fmla="*/ 213719 h 5322895"/>
              <a:gd name="connsiteX3" fmla="*/ 12192000 w 12192000"/>
              <a:gd name="connsiteY3" fmla="*/ 471948 h 5322895"/>
              <a:gd name="connsiteX4" fmla="*/ 12192000 w 12192000"/>
              <a:gd name="connsiteY4" fmla="*/ 3571886 h 5322895"/>
              <a:gd name="connsiteX5" fmla="*/ 12192000 w 12192000"/>
              <a:gd name="connsiteY5" fmla="*/ 3753332 h 5322895"/>
              <a:gd name="connsiteX6" fmla="*/ 12192000 w 12192000"/>
              <a:gd name="connsiteY6" fmla="*/ 4806077 h 5322895"/>
              <a:gd name="connsiteX7" fmla="*/ 11957522 w 12192000"/>
              <a:gd name="connsiteY7" fmla="*/ 4849979 h 5322895"/>
              <a:gd name="connsiteX8" fmla="*/ 11679973 w 12192000"/>
              <a:gd name="connsiteY8" fmla="*/ 4899723 h 5322895"/>
              <a:gd name="connsiteX9" fmla="*/ 11401197 w 12192000"/>
              <a:gd name="connsiteY9" fmla="*/ 4948416 h 5322895"/>
              <a:gd name="connsiteX10" fmla="*/ 11121192 w 12192000"/>
              <a:gd name="connsiteY10" fmla="*/ 4990102 h 5322895"/>
              <a:gd name="connsiteX11" fmla="*/ 10842416 w 12192000"/>
              <a:gd name="connsiteY11" fmla="*/ 5032139 h 5322895"/>
              <a:gd name="connsiteX12" fmla="*/ 10562411 w 12192000"/>
              <a:gd name="connsiteY12" fmla="*/ 5071374 h 5322895"/>
              <a:gd name="connsiteX13" fmla="*/ 10286091 w 12192000"/>
              <a:gd name="connsiteY13" fmla="*/ 5105003 h 5322895"/>
              <a:gd name="connsiteX14" fmla="*/ 10006086 w 12192000"/>
              <a:gd name="connsiteY14" fmla="*/ 5136881 h 5322895"/>
              <a:gd name="connsiteX15" fmla="*/ 9727310 w 12192000"/>
              <a:gd name="connsiteY15" fmla="*/ 5165957 h 5322895"/>
              <a:gd name="connsiteX16" fmla="*/ 9453445 w 12192000"/>
              <a:gd name="connsiteY16" fmla="*/ 5191179 h 5322895"/>
              <a:gd name="connsiteX17" fmla="*/ 9175897 w 12192000"/>
              <a:gd name="connsiteY17" fmla="*/ 5216401 h 5322895"/>
              <a:gd name="connsiteX18" fmla="*/ 8902033 w 12192000"/>
              <a:gd name="connsiteY18" fmla="*/ 5237420 h 5322895"/>
              <a:gd name="connsiteX19" fmla="*/ 8628169 w 12192000"/>
              <a:gd name="connsiteY19" fmla="*/ 5253884 h 5322895"/>
              <a:gd name="connsiteX20" fmla="*/ 8355533 w 12192000"/>
              <a:gd name="connsiteY20" fmla="*/ 5271050 h 5322895"/>
              <a:gd name="connsiteX21" fmla="*/ 8085353 w 12192000"/>
              <a:gd name="connsiteY21" fmla="*/ 5285412 h 5322895"/>
              <a:gd name="connsiteX22" fmla="*/ 7817629 w 12192000"/>
              <a:gd name="connsiteY22" fmla="*/ 5295571 h 5322895"/>
              <a:gd name="connsiteX23" fmla="*/ 7549905 w 12192000"/>
              <a:gd name="connsiteY23" fmla="*/ 5304329 h 5322895"/>
              <a:gd name="connsiteX24" fmla="*/ 7284638 w 12192000"/>
              <a:gd name="connsiteY24" fmla="*/ 5312736 h 5322895"/>
              <a:gd name="connsiteX25" fmla="*/ 7023055 w 12192000"/>
              <a:gd name="connsiteY25" fmla="*/ 5316590 h 5322895"/>
              <a:gd name="connsiteX26" fmla="*/ 6761472 w 12192000"/>
              <a:gd name="connsiteY26" fmla="*/ 5320793 h 5322895"/>
              <a:gd name="connsiteX27" fmla="*/ 6503573 w 12192000"/>
              <a:gd name="connsiteY27" fmla="*/ 5322895 h 5322895"/>
              <a:gd name="connsiteX28" fmla="*/ 6248130 w 12192000"/>
              <a:gd name="connsiteY28" fmla="*/ 5320793 h 5322895"/>
              <a:gd name="connsiteX29" fmla="*/ 5995144 w 12192000"/>
              <a:gd name="connsiteY29" fmla="*/ 5320793 h 5322895"/>
              <a:gd name="connsiteX30" fmla="*/ 5744613 w 12192000"/>
              <a:gd name="connsiteY30" fmla="*/ 5316590 h 5322895"/>
              <a:gd name="connsiteX31" fmla="*/ 5498995 w 12192000"/>
              <a:gd name="connsiteY31" fmla="*/ 5310284 h 5322895"/>
              <a:gd name="connsiteX32" fmla="*/ 5255834 w 12192000"/>
              <a:gd name="connsiteY32" fmla="*/ 5304329 h 5322895"/>
              <a:gd name="connsiteX33" fmla="*/ 5017584 w 12192000"/>
              <a:gd name="connsiteY33" fmla="*/ 5297673 h 5322895"/>
              <a:gd name="connsiteX34" fmla="*/ 4780562 w 12192000"/>
              <a:gd name="connsiteY34" fmla="*/ 5287514 h 5322895"/>
              <a:gd name="connsiteX35" fmla="*/ 4547227 w 12192000"/>
              <a:gd name="connsiteY35" fmla="*/ 5276654 h 5322895"/>
              <a:gd name="connsiteX36" fmla="*/ 4318800 w 12192000"/>
              <a:gd name="connsiteY36" fmla="*/ 5266846 h 5322895"/>
              <a:gd name="connsiteX37" fmla="*/ 3873004 w 12192000"/>
              <a:gd name="connsiteY37" fmla="*/ 5239171 h 5322895"/>
              <a:gd name="connsiteX38" fmla="*/ 3445628 w 12192000"/>
              <a:gd name="connsiteY38" fmla="*/ 5209746 h 5322895"/>
              <a:gd name="connsiteX39" fmla="*/ 3035446 w 12192000"/>
              <a:gd name="connsiteY39" fmla="*/ 5178918 h 5322895"/>
              <a:gd name="connsiteX40" fmla="*/ 2647370 w 12192000"/>
              <a:gd name="connsiteY40" fmla="*/ 5144939 h 5322895"/>
              <a:gd name="connsiteX41" fmla="*/ 2276487 w 12192000"/>
              <a:gd name="connsiteY41" fmla="*/ 5109557 h 5322895"/>
              <a:gd name="connsiteX42" fmla="*/ 1932621 w 12192000"/>
              <a:gd name="connsiteY42" fmla="*/ 5071374 h 5322895"/>
              <a:gd name="connsiteX43" fmla="*/ 1609634 w 12192000"/>
              <a:gd name="connsiteY43" fmla="*/ 5033891 h 5322895"/>
              <a:gd name="connsiteX44" fmla="*/ 1312435 w 12192000"/>
              <a:gd name="connsiteY44" fmla="*/ 4996408 h 5322895"/>
              <a:gd name="connsiteX45" fmla="*/ 1039799 w 12192000"/>
              <a:gd name="connsiteY45" fmla="*/ 4961027 h 5322895"/>
              <a:gd name="connsiteX46" fmla="*/ 797865 w 12192000"/>
              <a:gd name="connsiteY46" fmla="*/ 4927397 h 5322895"/>
              <a:gd name="connsiteX47" fmla="*/ 579265 w 12192000"/>
              <a:gd name="connsiteY47" fmla="*/ 4895519 h 5322895"/>
              <a:gd name="connsiteX48" fmla="*/ 395052 w 12192000"/>
              <a:gd name="connsiteY48" fmla="*/ 4868896 h 5322895"/>
              <a:gd name="connsiteX49" fmla="*/ 240312 w 12192000"/>
              <a:gd name="connsiteY49" fmla="*/ 4843673 h 5322895"/>
              <a:gd name="connsiteX50" fmla="*/ 27853 w 12192000"/>
              <a:gd name="connsiteY50" fmla="*/ 4807592 h 5322895"/>
              <a:gd name="connsiteX51" fmla="*/ 0 w 12192000"/>
              <a:gd name="connsiteY51" fmla="*/ 4802879 h 5322895"/>
              <a:gd name="connsiteX52" fmla="*/ 0 w 12192000"/>
              <a:gd name="connsiteY52" fmla="*/ 3753332 h 5322895"/>
              <a:gd name="connsiteX53" fmla="*/ 0 w 12192000"/>
              <a:gd name="connsiteY53" fmla="*/ 3571886 h 5322895"/>
              <a:gd name="connsiteX54" fmla="*/ 0 w 12192000"/>
              <a:gd name="connsiteY54" fmla="*/ 471948 h 5322895"/>
              <a:gd name="connsiteX55" fmla="*/ 0 w 12192000"/>
              <a:gd name="connsiteY5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5322895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3571886"/>
                </a:lnTo>
                <a:lnTo>
                  <a:pt x="12192000" y="3753332"/>
                </a:lnTo>
                <a:lnTo>
                  <a:pt x="12192000" y="4806077"/>
                </a:lnTo>
                <a:lnTo>
                  <a:pt x="11957522" y="4849979"/>
                </a:lnTo>
                <a:lnTo>
                  <a:pt x="11679973" y="4899723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0562" y="5287514"/>
                </a:lnTo>
                <a:lnTo>
                  <a:pt x="4547227" y="5276654"/>
                </a:lnTo>
                <a:lnTo>
                  <a:pt x="4318800" y="5266846"/>
                </a:lnTo>
                <a:lnTo>
                  <a:pt x="3873004" y="5239171"/>
                </a:lnTo>
                <a:lnTo>
                  <a:pt x="3445628" y="5209746"/>
                </a:lnTo>
                <a:lnTo>
                  <a:pt x="3035446" y="5178918"/>
                </a:lnTo>
                <a:lnTo>
                  <a:pt x="2647370" y="5144939"/>
                </a:lnTo>
                <a:lnTo>
                  <a:pt x="2276487" y="5109557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12435" y="4996408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outerShdw blurRad="50800" dist="38100" dir="5400000" algn="t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14D761-12A3-4586-8BDC-1FDE57C084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865974"/>
            <a:ext cx="8676222" cy="3643822"/>
          </a:xfrm>
        </p:spPr>
        <p:txBody>
          <a:bodyPr anchor="ctr">
            <a:normAutofit/>
          </a:bodyPr>
          <a:lstStyle/>
          <a:p>
            <a:r>
              <a:rPr lang="en-US" sz="6600"/>
              <a:t>CMPT 276 team 3</a:t>
            </a:r>
            <a:br>
              <a:rPr lang="en-US" sz="6600"/>
            </a:br>
            <a:r>
              <a:rPr lang="en-US" sz="6600"/>
              <a:t>release 0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E21025-995B-4D89-B566-5DA1C11ABF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542384"/>
            <a:ext cx="8676222" cy="6282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>
                <a:solidFill>
                  <a:srgbClr val="E6E6E6"/>
                </a:solidFill>
              </a:rPr>
              <a:t>Members: Nichol yip, mac Liu, Eric Wong, Jeremy lee, Tanvir khan</a:t>
            </a:r>
          </a:p>
        </p:txBody>
      </p:sp>
    </p:spTree>
    <p:extLst>
      <p:ext uri="{BB962C8B-B14F-4D97-AF65-F5344CB8AC3E}">
        <p14:creationId xmlns:p14="http://schemas.microsoft.com/office/powerpoint/2010/main" val="3378936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82EED-1FE7-45A7-A767-6F06F8B06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Future Schedules</a:t>
            </a:r>
            <a:b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(February)</a:t>
            </a:r>
          </a:p>
        </p:txBody>
      </p:sp>
      <p:pic>
        <p:nvPicPr>
          <p:cNvPr id="13" name="Content Placeholder 4" descr="A close up of a map&#10;&#10;Description generated with high confidence">
            <a:extLst>
              <a:ext uri="{FF2B5EF4-FFF2-40B4-BE49-F238E27FC236}">
                <a16:creationId xmlns:a16="http://schemas.microsoft.com/office/drawing/2014/main" id="{E7CC9150-0211-4AA8-8B33-BEAE20C78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1423571" y="-26987"/>
            <a:ext cx="5342349" cy="691566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263079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3A9EC-05C6-4F18-AD6D-483EC1414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FUTURE SCHEDULES</a:t>
            </a:r>
            <a:b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(March)</a:t>
            </a:r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B1F298B5-AAEF-4301-8CE2-402F22F929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92" r="895" b="2"/>
          <a:stretch/>
        </p:blipFill>
        <p:spPr>
          <a:xfrm rot="5400000">
            <a:off x="1471251" y="-26987"/>
            <a:ext cx="5246989" cy="691566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067730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797E8-754E-42BE-B0F3-DF8D165C9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Future Schedules</a:t>
            </a:r>
            <a:b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(APRIL)</a:t>
            </a:r>
          </a:p>
        </p:txBody>
      </p:sp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00C7F24F-FCE2-4869-A99C-80A97DC35E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582" r="205" b="2"/>
          <a:stretch/>
        </p:blipFill>
        <p:spPr>
          <a:xfrm rot="5400000">
            <a:off x="1471251" y="-26987"/>
            <a:ext cx="5246989" cy="691566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062558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sign with black text&#10;&#10;Description automatically generated">
            <a:extLst>
              <a:ext uri="{FF2B5EF4-FFF2-40B4-BE49-F238E27FC236}">
                <a16:creationId xmlns:a16="http://schemas.microsoft.com/office/drawing/2014/main" id="{DC5E7391-DF46-804E-98AC-C0315C6152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  <a:extLst/>
          </a:blip>
          <a:srcRect t="17490" b="2626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746CEA-8CC0-471D-9B5F-DA46D8D9B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r>
              <a:rPr lang="en-US"/>
              <a:t>Meeting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6D958-40D0-4513-A7C6-F3FA0B856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30668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Mandatory meetings before class on Mondays from 10:30am – 11:20am</a:t>
            </a:r>
          </a:p>
          <a:p>
            <a:r>
              <a:rPr lang="en-US" dirty="0"/>
              <a:t>Optional meeting after class M W F after class from 12:30pm – 1:30pm</a:t>
            </a:r>
          </a:p>
          <a:p>
            <a:r>
              <a:rPr lang="en-US" dirty="0"/>
              <a:t>Online discussion is encouraged on Saturday nights at 8:30pm – 9:30pm using either Skype/Facebook Messenger/Discord</a:t>
            </a:r>
          </a:p>
        </p:txBody>
      </p:sp>
    </p:spTree>
    <p:extLst>
      <p:ext uri="{BB962C8B-B14F-4D97-AF65-F5344CB8AC3E}">
        <p14:creationId xmlns:p14="http://schemas.microsoft.com/office/powerpoint/2010/main" val="1631672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5A337AD-8284-4B78-9149-75BA912FF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0B8515-B433-45BF-8DD3-A0DD4A6EA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4418" y="609600"/>
            <a:ext cx="4517341" cy="1779432"/>
          </a:xfrm>
        </p:spPr>
        <p:txBody>
          <a:bodyPr>
            <a:normAutofit/>
          </a:bodyPr>
          <a:lstStyle/>
          <a:p>
            <a:r>
              <a:rPr lang="en-US" dirty="0"/>
              <a:t>Communication tools/techniques</a:t>
            </a:r>
          </a:p>
        </p:txBody>
      </p:sp>
      <p:pic>
        <p:nvPicPr>
          <p:cNvPr id="11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36E27AD7-1A4E-4EF4-8953-263579061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765" y="1134776"/>
            <a:ext cx="2107321" cy="2107321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727585E6-D8B7-4697-97D0-B48EC2EDC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1764" y="3402966"/>
            <a:ext cx="2107322" cy="210732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4C427BB-0FE7-4B2A-B964-68B38A530E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70882" y="1935672"/>
            <a:ext cx="2749177" cy="277372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97DC2-0012-4818-ABFD-09214C0CB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4418" y="2504941"/>
            <a:ext cx="4517341" cy="3557929"/>
          </a:xfrm>
        </p:spPr>
        <p:txBody>
          <a:bodyPr anchor="t">
            <a:normAutofit/>
          </a:bodyPr>
          <a:lstStyle/>
          <a:p>
            <a:r>
              <a:rPr lang="en-US" dirty="0"/>
              <a:t>Communication tools we will use outside of school would consist of either Skype, Facebook Messenger or Discord.</a:t>
            </a:r>
          </a:p>
          <a:p>
            <a:r>
              <a:rPr lang="en-US" dirty="0"/>
              <a:t>Members of the group are encouraged to ask questions in the group chat if they need help on anything.</a:t>
            </a:r>
          </a:p>
        </p:txBody>
      </p:sp>
    </p:spTree>
    <p:extLst>
      <p:ext uri="{BB962C8B-B14F-4D97-AF65-F5344CB8AC3E}">
        <p14:creationId xmlns:p14="http://schemas.microsoft.com/office/powerpoint/2010/main" val="1463298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25D23-9025-4014-8E8B-F7A8A2C83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US" sz="2800"/>
              <a:t>Software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6ED58-16A5-429A-B302-54A4B6C71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154043"/>
            <a:ext cx="3643674" cy="3216276"/>
          </a:xfrm>
        </p:spPr>
        <p:txBody>
          <a:bodyPr>
            <a:normAutofit/>
          </a:bodyPr>
          <a:lstStyle/>
          <a:p>
            <a:r>
              <a:rPr lang="en-US" sz="1800" dirty="0">
                <a:effectLst/>
              </a:rPr>
              <a:t>Members are expected to follow an incremental development model while working on the project, where the project will be divided into smaller releases.</a:t>
            </a:r>
            <a:endParaRPr lang="en-US" sz="1800" dirty="0"/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FC38B937-3C33-4E25-9CC5-F2805A970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1645561"/>
            <a:ext cx="6916633" cy="32468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1744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DF05B2D2-7C1B-F240-91F1-7C3E6F35D3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15000"/>
            <a:extLst/>
          </a:blip>
          <a:srcRect t="21531" b="2179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41FA8-C417-44AB-88F9-011A0A709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r>
              <a:rPr lang="en-US"/>
              <a:t>Testing and Quality Assurance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B5C89-20ED-4C80-A274-C9040C1EB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78116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>
                <a:effectLst/>
              </a:rPr>
              <a:t>To ensure the quality of our code,  tools we will use for testing and quality assurance would consist of JavaScript Sandbox and a manual code in a separate JavaScript file. (which we will build up with each release)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922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C2B96-4A9D-403C-841A-8CE90A929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599"/>
            <a:ext cx="6132446" cy="200977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Main Implementation Language / Software Repository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01FF3F-2877-463E-B9F4-60D9C28FC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786" y="609600"/>
            <a:ext cx="2057399" cy="205739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66057E-46EA-473C-9001-DB7D066A6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774425"/>
            <a:ext cx="6132446" cy="328844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/>
              <a:t>Main implementation language would be JavaScript and all code would be stored using GitHub.</a:t>
            </a:r>
          </a:p>
        </p:txBody>
      </p:sp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6C307DCA-AA93-4930-A3E3-75142B4CE8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0587" y="2918297"/>
            <a:ext cx="3039797" cy="30397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94604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F1A09-5ACD-4DA8-AED5-D7C436A60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4179" y="714375"/>
            <a:ext cx="3332955" cy="5076826"/>
          </a:xfrm>
        </p:spPr>
        <p:txBody>
          <a:bodyPr anchor="ctr">
            <a:normAutofit/>
          </a:bodyPr>
          <a:lstStyle/>
          <a:p>
            <a:r>
              <a:rPr lang="en-US" sz="4000"/>
              <a:t>Detailed Use Cases For Next Release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75136A9-49F9-4DA0-A741-F065B0FA0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3356" y="0"/>
            <a:ext cx="7558643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B912F6C7-0423-4B6F-AECE-710C84891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446539" y="3195797"/>
            <a:ext cx="6858000" cy="466406"/>
          </a:xfrm>
          <a:prstGeom prst="rect">
            <a:avLst/>
          </a:prstGeom>
          <a:gradFill>
            <a:gsLst>
              <a:gs pos="0">
                <a:srgbClr val="363D46">
                  <a:alpha val="0"/>
                </a:srgbClr>
              </a:gs>
              <a:gs pos="100000">
                <a:srgbClr val="363D46">
                  <a:lumMod val="75000"/>
                </a:srgbClr>
              </a:gs>
            </a:gsLst>
            <a:lin ang="54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0">
            <a:extLst>
              <a:ext uri="{FF2B5EF4-FFF2-40B4-BE49-F238E27FC236}">
                <a16:creationId xmlns:a16="http://schemas.microsoft.com/office/drawing/2014/main" id="{A7208205-03EE-4EC8-9C34-59270C1880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42336" y="0"/>
            <a:ext cx="0" cy="6858000"/>
          </a:xfrm>
          <a:prstGeom prst="line">
            <a:avLst/>
          </a:prstGeom>
          <a:solidFill>
            <a:srgbClr val="FFFFFF"/>
          </a:solidFill>
          <a:ln w="38100" cap="flat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8CACE-2752-4A1C-9CF7-BCE3B84274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3046" y="714375"/>
            <a:ext cx="6253751" cy="5076825"/>
          </a:xfrm>
        </p:spPr>
        <p:txBody>
          <a:bodyPr>
            <a:normAutofit/>
          </a:bodyPr>
          <a:lstStyle/>
          <a:p>
            <a:r>
              <a:rPr lang="en-US" dirty="0"/>
              <a:t>Chip 8 Core 	</a:t>
            </a:r>
          </a:p>
          <a:p>
            <a:pPr lvl="1"/>
            <a:r>
              <a:rPr lang="en-US" dirty="0"/>
              <a:t>Memory, register, stack, opcode	</a:t>
            </a:r>
          </a:p>
          <a:p>
            <a:r>
              <a:rPr lang="en-US" dirty="0"/>
              <a:t>Chip 8 Functions</a:t>
            </a:r>
          </a:p>
          <a:p>
            <a:pPr lvl="1"/>
            <a:r>
              <a:rPr lang="en-US" dirty="0"/>
              <a:t>Load program, reset, start, stop</a:t>
            </a:r>
          </a:p>
          <a:p>
            <a:r>
              <a:rPr lang="en-US" dirty="0"/>
              <a:t>Display</a:t>
            </a:r>
          </a:p>
          <a:p>
            <a:pPr lvl="1"/>
            <a:r>
              <a:rPr lang="en-US" dirty="0"/>
              <a:t>Chip 8 display, html canvas</a:t>
            </a:r>
          </a:p>
          <a:p>
            <a:r>
              <a:rPr lang="en-US" dirty="0"/>
              <a:t>Visualizer</a:t>
            </a:r>
          </a:p>
          <a:p>
            <a:pPr lvl="1"/>
            <a:r>
              <a:rPr lang="en-US" dirty="0"/>
              <a:t>Testing for display</a:t>
            </a:r>
          </a:p>
          <a:p>
            <a:pPr lvl="1"/>
            <a:r>
              <a:rPr lang="en-US" dirty="0"/>
              <a:t>Testing for each opcode</a:t>
            </a:r>
          </a:p>
          <a:p>
            <a:pPr lvl="1"/>
            <a:r>
              <a:rPr lang="en-US" dirty="0"/>
              <a:t>Testing the core function for chip 8</a:t>
            </a:r>
          </a:p>
          <a:p>
            <a:pPr lvl="1"/>
            <a:r>
              <a:rPr lang="en-US" dirty="0"/>
              <a:t>Performance testing</a:t>
            </a:r>
          </a:p>
          <a:p>
            <a:pPr lvl="1"/>
            <a:r>
              <a:rPr lang="en-US" dirty="0"/>
              <a:t>Output error log for each error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67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B2E0E-DB41-47DA-A1E0-151FFEEEB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99876"/>
            <a:ext cx="9905998" cy="1905000"/>
          </a:xfrm>
        </p:spPr>
        <p:txBody>
          <a:bodyPr/>
          <a:lstStyle/>
          <a:p>
            <a:r>
              <a:rPr lang="en-US" dirty="0"/>
              <a:t>Work Breakdown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EFCEE14-1E27-4705-A20B-F1049F5403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86693095"/>
              </p:ext>
            </p:extLst>
          </p:nvPr>
        </p:nvGraphicFramePr>
        <p:xfrm>
          <a:off x="716369" y="1794748"/>
          <a:ext cx="5139146" cy="307925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569573">
                  <a:extLst>
                    <a:ext uri="{9D8B030D-6E8A-4147-A177-3AD203B41FA5}">
                      <a16:colId xmlns:a16="http://schemas.microsoft.com/office/drawing/2014/main" val="4198378195"/>
                    </a:ext>
                  </a:extLst>
                </a:gridCol>
                <a:gridCol w="2569573">
                  <a:extLst>
                    <a:ext uri="{9D8B030D-6E8A-4147-A177-3AD203B41FA5}">
                      <a16:colId xmlns:a16="http://schemas.microsoft.com/office/drawing/2014/main" val="2805244105"/>
                    </a:ext>
                  </a:extLst>
                </a:gridCol>
              </a:tblGrid>
              <a:tr h="457811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Release 1 Tasks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0880"/>
                  </a:ext>
                </a:extLst>
              </a:tr>
              <a:tr h="790198">
                <a:tc>
                  <a:txBody>
                    <a:bodyPr/>
                    <a:lstStyle/>
                    <a:p>
                      <a:r>
                        <a:rPr lang="en-US" dirty="0"/>
                        <a:t>Nichol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Display/Updates to Product Document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0018873"/>
                  </a:ext>
                </a:extLst>
              </a:tr>
              <a:tr h="457811">
                <a:tc>
                  <a:txBody>
                    <a:bodyPr/>
                    <a:lstStyle/>
                    <a:p>
                      <a:r>
                        <a:rPr lang="en-US" dirty="0"/>
                        <a:t>Jeremy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Automated Testing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08149"/>
                  </a:ext>
                </a:extLst>
              </a:tr>
              <a:tr h="457811">
                <a:tc>
                  <a:txBody>
                    <a:bodyPr/>
                    <a:lstStyle/>
                    <a:p>
                      <a:r>
                        <a:rPr lang="en-US" dirty="0"/>
                        <a:t>Mac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Display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877663"/>
                  </a:ext>
                </a:extLst>
              </a:tr>
              <a:tr h="457811">
                <a:tc>
                  <a:txBody>
                    <a:bodyPr/>
                    <a:lstStyle/>
                    <a:p>
                      <a:r>
                        <a:rPr lang="en-US" dirty="0"/>
                        <a:t>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Visualizer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5112286"/>
                  </a:ext>
                </a:extLst>
              </a:tr>
              <a:tr h="457811">
                <a:tc>
                  <a:txBody>
                    <a:bodyPr/>
                    <a:lstStyle/>
                    <a:p>
                      <a:r>
                        <a:rPr lang="en-US" dirty="0"/>
                        <a:t>Tanvir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Visualizer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53715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54783C8-7777-4644-93A9-E2BE35EAF1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977373"/>
              </p:ext>
            </p:extLst>
          </p:nvPr>
        </p:nvGraphicFramePr>
        <p:xfrm>
          <a:off x="6336486" y="2868540"/>
          <a:ext cx="5465618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2809">
                  <a:extLst>
                    <a:ext uri="{9D8B030D-6E8A-4147-A177-3AD203B41FA5}">
                      <a16:colId xmlns:a16="http://schemas.microsoft.com/office/drawing/2014/main" val="3130399378"/>
                    </a:ext>
                  </a:extLst>
                </a:gridCol>
                <a:gridCol w="2732809">
                  <a:extLst>
                    <a:ext uri="{9D8B030D-6E8A-4147-A177-3AD203B41FA5}">
                      <a16:colId xmlns:a16="http://schemas.microsoft.com/office/drawing/2014/main" val="2811327155"/>
                    </a:ext>
                  </a:extLst>
                </a:gridCol>
              </a:tblGrid>
              <a:tr h="328597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Release 2 tasks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5393840"/>
                  </a:ext>
                </a:extLst>
              </a:tr>
              <a:tr h="328597">
                <a:tc>
                  <a:txBody>
                    <a:bodyPr/>
                    <a:lstStyle/>
                    <a:p>
                      <a:r>
                        <a:rPr lang="en-US" dirty="0"/>
                        <a:t>Nichol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Sound/Start Game 1/ Updates to Product Document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172186"/>
                  </a:ext>
                </a:extLst>
              </a:tr>
              <a:tr h="328597">
                <a:tc>
                  <a:txBody>
                    <a:bodyPr/>
                    <a:lstStyle/>
                    <a:p>
                      <a:r>
                        <a:rPr lang="en-US" dirty="0"/>
                        <a:t>Jeremy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Timers/Start Game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068380"/>
                  </a:ext>
                </a:extLst>
              </a:tr>
              <a:tr h="328597">
                <a:tc>
                  <a:txBody>
                    <a:bodyPr/>
                    <a:lstStyle/>
                    <a:p>
                      <a:r>
                        <a:rPr lang="en-US" dirty="0"/>
                        <a:t>Mac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Hex Keyboard/Start Game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632413"/>
                  </a:ext>
                </a:extLst>
              </a:tr>
              <a:tr h="328597">
                <a:tc>
                  <a:txBody>
                    <a:bodyPr/>
                    <a:lstStyle/>
                    <a:p>
                      <a:r>
                        <a:rPr lang="en-US" dirty="0"/>
                        <a:t>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Chip 8 Tool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316148"/>
                  </a:ext>
                </a:extLst>
              </a:tr>
              <a:tr h="328597">
                <a:tc>
                  <a:txBody>
                    <a:bodyPr/>
                    <a:lstStyle/>
                    <a:p>
                      <a:r>
                        <a:rPr lang="en-US" dirty="0"/>
                        <a:t>Tanvir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Chip 8 Tool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297761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020F868E-88B5-47A6-AADF-233DAE53238B}"/>
              </a:ext>
            </a:extLst>
          </p:cNvPr>
          <p:cNvSpPr txBox="1"/>
          <p:nvPr/>
        </p:nvSpPr>
        <p:spPr>
          <a:xfrm>
            <a:off x="1141413" y="5562894"/>
            <a:ext cx="4629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NOTE: </a:t>
            </a:r>
            <a:r>
              <a:rPr lang="en-US" dirty="0"/>
              <a:t>THIS IS THE WORK BREAKDOWN ONLY FOR RELEASE 1 AND 2.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AE2A8E-F411-4FD7-ABED-42DA605CEBC9}"/>
              </a:ext>
            </a:extLst>
          </p:cNvPr>
          <p:cNvSpPr txBox="1"/>
          <p:nvPr/>
        </p:nvSpPr>
        <p:spPr>
          <a:xfrm>
            <a:off x="6686026" y="1711354"/>
            <a:ext cx="47864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 GROUP MEMBERS ARE EXPECTED TO WORK ON THE DEBUGGIN PROCESS AND THE CHIP 8 CORE</a:t>
            </a:r>
          </a:p>
        </p:txBody>
      </p:sp>
    </p:spTree>
    <p:extLst>
      <p:ext uri="{BB962C8B-B14F-4D97-AF65-F5344CB8AC3E}">
        <p14:creationId xmlns:p14="http://schemas.microsoft.com/office/powerpoint/2010/main" val="49279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C8533-C764-48E0-931F-598330110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Future Schedules</a:t>
            </a:r>
            <a:b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4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(January)</a:t>
            </a:r>
          </a:p>
        </p:txBody>
      </p:sp>
      <p:pic>
        <p:nvPicPr>
          <p:cNvPr id="20" name="Content Placeholder 11">
            <a:extLst>
              <a:ext uri="{FF2B5EF4-FFF2-40B4-BE49-F238E27FC236}">
                <a16:creationId xmlns:a16="http://schemas.microsoft.com/office/drawing/2014/main" id="{63C672BD-843A-4C1E-9EE0-DE0BDD3D73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1423571" y="-26987"/>
            <a:ext cx="5342349" cy="691566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1398808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0F262FD6-3409-4039-A531-64BD4D2F99E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</TotalTime>
  <Words>279</Words>
  <Application>Microsoft Macintosh PowerPoint</Application>
  <PresentationFormat>Widescreen</PresentationFormat>
  <Paragraphs>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Century Gothic</vt:lpstr>
      <vt:lpstr>Mesh</vt:lpstr>
      <vt:lpstr>CMPT 276 team 3 release 0 presentation</vt:lpstr>
      <vt:lpstr>Meeting schedule</vt:lpstr>
      <vt:lpstr>Communication tools/techniques</vt:lpstr>
      <vt:lpstr>Software methodology</vt:lpstr>
      <vt:lpstr>Testing and Quality Assurance tools</vt:lpstr>
      <vt:lpstr>Main Implementation Language / Software Repository</vt:lpstr>
      <vt:lpstr>Detailed Use Cases For Next Release</vt:lpstr>
      <vt:lpstr>Work Breakdown </vt:lpstr>
      <vt:lpstr>Future Schedules (January)</vt:lpstr>
      <vt:lpstr>Future Schedules (February)</vt:lpstr>
      <vt:lpstr>FUTURE SCHEDULES (March)</vt:lpstr>
      <vt:lpstr>Future Schedules (APRIL)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CMPT 276 team 3 release 0 presentation</dc:title>
  <dc:creator>Nichol Yip</dc:creator>
  <cp:lastModifiedBy>Nichol Yip</cp:lastModifiedBy>
  <cp:revision>3</cp:revision>
  <dcterms:created xsi:type="dcterms:W3CDTF">2019-01-18T06:14:02Z</dcterms:created>
  <dcterms:modified xsi:type="dcterms:W3CDTF">2019-01-18T18:31:04Z</dcterms:modified>
</cp:coreProperties>
</file>